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918D2-07AB-45DB-855F-27823D4A0A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3C0676-8BC1-4BA1-8440-192EACAA4CA5}">
      <dgm:prSet/>
      <dgm:spPr/>
      <dgm:t>
        <a:bodyPr/>
        <a:lstStyle/>
        <a:p>
          <a:r>
            <a:rPr lang="en-US" dirty="0"/>
            <a:t>Project</a:t>
          </a:r>
        </a:p>
      </dgm:t>
    </dgm:pt>
    <dgm:pt modelId="{0CFB150E-5C1F-46D3-835A-758CFC45D0F8}" type="parTrans" cxnId="{FAAD955B-7DF5-4127-AF74-D1D6D8061DAE}">
      <dgm:prSet/>
      <dgm:spPr/>
      <dgm:t>
        <a:bodyPr/>
        <a:lstStyle/>
        <a:p>
          <a:endParaRPr lang="en-US"/>
        </a:p>
      </dgm:t>
    </dgm:pt>
    <dgm:pt modelId="{906BDF43-B8FF-40FB-9173-46677A50FC6F}" type="sibTrans" cxnId="{FAAD955B-7DF5-4127-AF74-D1D6D8061DAE}">
      <dgm:prSet/>
      <dgm:spPr/>
      <dgm:t>
        <a:bodyPr/>
        <a:lstStyle/>
        <a:p>
          <a:endParaRPr lang="en-US"/>
        </a:p>
      </dgm:t>
    </dgm:pt>
    <dgm:pt modelId="{B72680B8-0F4B-4519-A835-53B4137BFDA6}">
      <dgm:prSet/>
      <dgm:spPr/>
      <dgm:t>
        <a:bodyPr/>
        <a:lstStyle/>
        <a:p>
          <a:r>
            <a:rPr lang="en-US" dirty="0"/>
            <a:t>Workflow</a:t>
          </a:r>
        </a:p>
      </dgm:t>
    </dgm:pt>
    <dgm:pt modelId="{86492CC5-A955-4A64-B3B1-E76B5AA5BBB9}" type="parTrans" cxnId="{F36A7F6B-6AC8-427D-9094-75EC904CF8F4}">
      <dgm:prSet/>
      <dgm:spPr/>
      <dgm:t>
        <a:bodyPr/>
        <a:lstStyle/>
        <a:p>
          <a:endParaRPr lang="en-US"/>
        </a:p>
      </dgm:t>
    </dgm:pt>
    <dgm:pt modelId="{5DFB3832-B9E7-4166-B921-824B99EC28B4}" type="sibTrans" cxnId="{F36A7F6B-6AC8-427D-9094-75EC904CF8F4}">
      <dgm:prSet/>
      <dgm:spPr/>
      <dgm:t>
        <a:bodyPr/>
        <a:lstStyle/>
        <a:p>
          <a:endParaRPr lang="en-US"/>
        </a:p>
      </dgm:t>
    </dgm:pt>
    <dgm:pt modelId="{079FBA2B-1F61-420E-A4AF-B13AD99F81D5}">
      <dgm:prSet/>
      <dgm:spPr/>
      <dgm:t>
        <a:bodyPr/>
        <a:lstStyle/>
        <a:p>
          <a:r>
            <a:rPr lang="en-US" dirty="0"/>
            <a:t>Site Map</a:t>
          </a:r>
        </a:p>
      </dgm:t>
    </dgm:pt>
    <dgm:pt modelId="{F46C44E7-CE12-468A-87A7-8EFE9DE4D166}" type="parTrans" cxnId="{89906E70-A789-4593-9839-AF8E29C5F514}">
      <dgm:prSet/>
      <dgm:spPr/>
      <dgm:t>
        <a:bodyPr/>
        <a:lstStyle/>
        <a:p>
          <a:endParaRPr lang="en-US"/>
        </a:p>
      </dgm:t>
    </dgm:pt>
    <dgm:pt modelId="{35440348-82D6-4809-81BA-EC45771725FF}" type="sibTrans" cxnId="{89906E70-A789-4593-9839-AF8E29C5F514}">
      <dgm:prSet/>
      <dgm:spPr/>
      <dgm:t>
        <a:bodyPr/>
        <a:lstStyle/>
        <a:p>
          <a:endParaRPr lang="en-US"/>
        </a:p>
      </dgm:t>
    </dgm:pt>
    <dgm:pt modelId="{30F7B921-11B4-4C70-A526-A3B58B7D30F5}" type="pres">
      <dgm:prSet presAssocID="{B9B918D2-07AB-45DB-855F-27823D4A0A0A}" presName="vert0" presStyleCnt="0">
        <dgm:presLayoutVars>
          <dgm:dir/>
          <dgm:animOne val="branch"/>
          <dgm:animLvl val="lvl"/>
        </dgm:presLayoutVars>
      </dgm:prSet>
      <dgm:spPr/>
    </dgm:pt>
    <dgm:pt modelId="{4E56D2FE-CFB3-4AFB-8E94-CCD120AFA415}" type="pres">
      <dgm:prSet presAssocID="{8B3C0676-8BC1-4BA1-8440-192EACAA4CA5}" presName="thickLine" presStyleLbl="alignNode1" presStyleIdx="0" presStyleCnt="3"/>
      <dgm:spPr/>
    </dgm:pt>
    <dgm:pt modelId="{7E4DF9C2-D010-4729-898B-E142B8D6D630}" type="pres">
      <dgm:prSet presAssocID="{8B3C0676-8BC1-4BA1-8440-192EACAA4CA5}" presName="horz1" presStyleCnt="0"/>
      <dgm:spPr/>
    </dgm:pt>
    <dgm:pt modelId="{17238A91-62F3-4DE6-8E34-CAC17D3C7A82}" type="pres">
      <dgm:prSet presAssocID="{8B3C0676-8BC1-4BA1-8440-192EACAA4CA5}" presName="tx1" presStyleLbl="revTx" presStyleIdx="0" presStyleCnt="3" custLinFactNeighborX="123" custLinFactNeighborY="599"/>
      <dgm:spPr/>
    </dgm:pt>
    <dgm:pt modelId="{14223915-6054-4E81-97E3-D46F0FBD53A2}" type="pres">
      <dgm:prSet presAssocID="{8B3C0676-8BC1-4BA1-8440-192EACAA4CA5}" presName="vert1" presStyleCnt="0"/>
      <dgm:spPr/>
    </dgm:pt>
    <dgm:pt modelId="{5BA32225-D9A2-46C3-8C26-BA093426A201}" type="pres">
      <dgm:prSet presAssocID="{B72680B8-0F4B-4519-A835-53B4137BFDA6}" presName="thickLine" presStyleLbl="alignNode1" presStyleIdx="1" presStyleCnt="3"/>
      <dgm:spPr/>
    </dgm:pt>
    <dgm:pt modelId="{343B3EBC-BD42-4B2A-8CD1-EEFF2BDE1E75}" type="pres">
      <dgm:prSet presAssocID="{B72680B8-0F4B-4519-A835-53B4137BFDA6}" presName="horz1" presStyleCnt="0"/>
      <dgm:spPr/>
    </dgm:pt>
    <dgm:pt modelId="{6A120F6D-2B8B-4C7E-AAFE-DDEEB29E68D0}" type="pres">
      <dgm:prSet presAssocID="{B72680B8-0F4B-4519-A835-53B4137BFDA6}" presName="tx1" presStyleLbl="revTx" presStyleIdx="1" presStyleCnt="3"/>
      <dgm:spPr/>
    </dgm:pt>
    <dgm:pt modelId="{858BB88B-0651-44E1-B0C8-00B147F718FB}" type="pres">
      <dgm:prSet presAssocID="{B72680B8-0F4B-4519-A835-53B4137BFDA6}" presName="vert1" presStyleCnt="0"/>
      <dgm:spPr/>
    </dgm:pt>
    <dgm:pt modelId="{B05F82B0-6B88-4534-9C6C-95BDEC111955}" type="pres">
      <dgm:prSet presAssocID="{079FBA2B-1F61-420E-A4AF-B13AD99F81D5}" presName="thickLine" presStyleLbl="alignNode1" presStyleIdx="2" presStyleCnt="3"/>
      <dgm:spPr/>
    </dgm:pt>
    <dgm:pt modelId="{930C96CA-41EA-4CBF-815B-91755DF3FA56}" type="pres">
      <dgm:prSet presAssocID="{079FBA2B-1F61-420E-A4AF-B13AD99F81D5}" presName="horz1" presStyleCnt="0"/>
      <dgm:spPr/>
    </dgm:pt>
    <dgm:pt modelId="{887B0395-78EE-4FB4-9BE6-BE987B241C5C}" type="pres">
      <dgm:prSet presAssocID="{079FBA2B-1F61-420E-A4AF-B13AD99F81D5}" presName="tx1" presStyleLbl="revTx" presStyleIdx="2" presStyleCnt="3"/>
      <dgm:spPr/>
    </dgm:pt>
    <dgm:pt modelId="{468D0C8D-7E75-41E2-933E-6D79F70B721C}" type="pres">
      <dgm:prSet presAssocID="{079FBA2B-1F61-420E-A4AF-B13AD99F81D5}" presName="vert1" presStyleCnt="0"/>
      <dgm:spPr/>
    </dgm:pt>
  </dgm:ptLst>
  <dgm:cxnLst>
    <dgm:cxn modelId="{FAAD955B-7DF5-4127-AF74-D1D6D8061DAE}" srcId="{B9B918D2-07AB-45DB-855F-27823D4A0A0A}" destId="{8B3C0676-8BC1-4BA1-8440-192EACAA4CA5}" srcOrd="0" destOrd="0" parTransId="{0CFB150E-5C1F-46D3-835A-758CFC45D0F8}" sibTransId="{906BDF43-B8FF-40FB-9173-46677A50FC6F}"/>
    <dgm:cxn modelId="{94A2F367-CE77-455E-8D89-36FF681AB866}" type="presOf" srcId="{079FBA2B-1F61-420E-A4AF-B13AD99F81D5}" destId="{887B0395-78EE-4FB4-9BE6-BE987B241C5C}" srcOrd="0" destOrd="0" presId="urn:microsoft.com/office/officeart/2008/layout/LinedList"/>
    <dgm:cxn modelId="{F36A7F6B-6AC8-427D-9094-75EC904CF8F4}" srcId="{B9B918D2-07AB-45DB-855F-27823D4A0A0A}" destId="{B72680B8-0F4B-4519-A835-53B4137BFDA6}" srcOrd="1" destOrd="0" parTransId="{86492CC5-A955-4A64-B3B1-E76B5AA5BBB9}" sibTransId="{5DFB3832-B9E7-4166-B921-824B99EC28B4}"/>
    <dgm:cxn modelId="{00206B4F-76CB-4354-95E0-DE000FE27034}" type="presOf" srcId="{8B3C0676-8BC1-4BA1-8440-192EACAA4CA5}" destId="{17238A91-62F3-4DE6-8E34-CAC17D3C7A82}" srcOrd="0" destOrd="0" presId="urn:microsoft.com/office/officeart/2008/layout/LinedList"/>
    <dgm:cxn modelId="{89906E70-A789-4593-9839-AF8E29C5F514}" srcId="{B9B918D2-07AB-45DB-855F-27823D4A0A0A}" destId="{079FBA2B-1F61-420E-A4AF-B13AD99F81D5}" srcOrd="2" destOrd="0" parTransId="{F46C44E7-CE12-468A-87A7-8EFE9DE4D166}" sibTransId="{35440348-82D6-4809-81BA-EC45771725FF}"/>
    <dgm:cxn modelId="{1B550796-466B-43CA-82F9-F70E4303CCA8}" type="presOf" srcId="{B72680B8-0F4B-4519-A835-53B4137BFDA6}" destId="{6A120F6D-2B8B-4C7E-AAFE-DDEEB29E68D0}" srcOrd="0" destOrd="0" presId="urn:microsoft.com/office/officeart/2008/layout/LinedList"/>
    <dgm:cxn modelId="{D5906BAD-790A-4886-B256-59582FAC8C90}" type="presOf" srcId="{B9B918D2-07AB-45DB-855F-27823D4A0A0A}" destId="{30F7B921-11B4-4C70-A526-A3B58B7D30F5}" srcOrd="0" destOrd="0" presId="urn:microsoft.com/office/officeart/2008/layout/LinedList"/>
    <dgm:cxn modelId="{19261285-7E78-48F4-AC6E-EBA00555F7D8}" type="presParOf" srcId="{30F7B921-11B4-4C70-A526-A3B58B7D30F5}" destId="{4E56D2FE-CFB3-4AFB-8E94-CCD120AFA415}" srcOrd="0" destOrd="0" presId="urn:microsoft.com/office/officeart/2008/layout/LinedList"/>
    <dgm:cxn modelId="{CD090DCE-FDEC-4696-BF09-2FE504EAD2AB}" type="presParOf" srcId="{30F7B921-11B4-4C70-A526-A3B58B7D30F5}" destId="{7E4DF9C2-D010-4729-898B-E142B8D6D630}" srcOrd="1" destOrd="0" presId="urn:microsoft.com/office/officeart/2008/layout/LinedList"/>
    <dgm:cxn modelId="{8C6F2A72-FFE6-4D7B-8C13-C9ACE4635CB2}" type="presParOf" srcId="{7E4DF9C2-D010-4729-898B-E142B8D6D630}" destId="{17238A91-62F3-4DE6-8E34-CAC17D3C7A82}" srcOrd="0" destOrd="0" presId="urn:microsoft.com/office/officeart/2008/layout/LinedList"/>
    <dgm:cxn modelId="{4967F647-9ABB-40DB-BCF5-3E20CFEAB024}" type="presParOf" srcId="{7E4DF9C2-D010-4729-898B-E142B8D6D630}" destId="{14223915-6054-4E81-97E3-D46F0FBD53A2}" srcOrd="1" destOrd="0" presId="urn:microsoft.com/office/officeart/2008/layout/LinedList"/>
    <dgm:cxn modelId="{FBBB7FCE-D8CC-4354-B8A0-AD42C30FC542}" type="presParOf" srcId="{30F7B921-11B4-4C70-A526-A3B58B7D30F5}" destId="{5BA32225-D9A2-46C3-8C26-BA093426A201}" srcOrd="2" destOrd="0" presId="urn:microsoft.com/office/officeart/2008/layout/LinedList"/>
    <dgm:cxn modelId="{AC0FAB75-7751-4CF7-8A46-961EC2D1985F}" type="presParOf" srcId="{30F7B921-11B4-4C70-A526-A3B58B7D30F5}" destId="{343B3EBC-BD42-4B2A-8CD1-EEFF2BDE1E75}" srcOrd="3" destOrd="0" presId="urn:microsoft.com/office/officeart/2008/layout/LinedList"/>
    <dgm:cxn modelId="{67CAFA02-334F-44FD-AB2C-7549E0FA9896}" type="presParOf" srcId="{343B3EBC-BD42-4B2A-8CD1-EEFF2BDE1E75}" destId="{6A120F6D-2B8B-4C7E-AAFE-DDEEB29E68D0}" srcOrd="0" destOrd="0" presId="urn:microsoft.com/office/officeart/2008/layout/LinedList"/>
    <dgm:cxn modelId="{AB04A37E-F790-4478-B82F-A834201B54F0}" type="presParOf" srcId="{343B3EBC-BD42-4B2A-8CD1-EEFF2BDE1E75}" destId="{858BB88B-0651-44E1-B0C8-00B147F718FB}" srcOrd="1" destOrd="0" presId="urn:microsoft.com/office/officeart/2008/layout/LinedList"/>
    <dgm:cxn modelId="{DCA92EDB-3B79-4231-9DE2-76D2944F0967}" type="presParOf" srcId="{30F7B921-11B4-4C70-A526-A3B58B7D30F5}" destId="{B05F82B0-6B88-4534-9C6C-95BDEC111955}" srcOrd="4" destOrd="0" presId="urn:microsoft.com/office/officeart/2008/layout/LinedList"/>
    <dgm:cxn modelId="{561970BC-EE7C-443F-A5B2-079709717CE6}" type="presParOf" srcId="{30F7B921-11B4-4C70-A526-A3B58B7D30F5}" destId="{930C96CA-41EA-4CBF-815B-91755DF3FA56}" srcOrd="5" destOrd="0" presId="urn:microsoft.com/office/officeart/2008/layout/LinedList"/>
    <dgm:cxn modelId="{616F71FB-4AE2-49AC-AFD5-30965AA92000}" type="presParOf" srcId="{930C96CA-41EA-4CBF-815B-91755DF3FA56}" destId="{887B0395-78EE-4FB4-9BE6-BE987B241C5C}" srcOrd="0" destOrd="0" presId="urn:microsoft.com/office/officeart/2008/layout/LinedList"/>
    <dgm:cxn modelId="{FD6F26FE-8C5B-4675-A0B8-E2B8082DB0C5}" type="presParOf" srcId="{930C96CA-41EA-4CBF-815B-91755DF3FA56}" destId="{468D0C8D-7E75-41E2-933E-6D79F70B72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0A866F-2132-40D1-9A2F-A02F61A8A7F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7A4DF5-C6DB-4076-9FB8-3B967642FB76}">
      <dgm:prSet/>
      <dgm:spPr/>
      <dgm:t>
        <a:bodyPr/>
        <a:lstStyle/>
        <a:p>
          <a:r>
            <a:rPr lang="en-US"/>
            <a:t>Brainstorm – Sitemap + Page Layout</a:t>
          </a:r>
        </a:p>
      </dgm:t>
    </dgm:pt>
    <dgm:pt modelId="{9143790D-6AC3-4DB0-B49B-EEE48766145A}" type="parTrans" cxnId="{9F4CA585-A0F8-4FAC-B0DF-FA89865E4E23}">
      <dgm:prSet/>
      <dgm:spPr/>
      <dgm:t>
        <a:bodyPr/>
        <a:lstStyle/>
        <a:p>
          <a:endParaRPr lang="en-US"/>
        </a:p>
      </dgm:t>
    </dgm:pt>
    <dgm:pt modelId="{AF30E476-4904-434F-BAEB-A29CE331BC91}" type="sibTrans" cxnId="{9F4CA585-A0F8-4FAC-B0DF-FA89865E4E23}">
      <dgm:prSet/>
      <dgm:spPr/>
      <dgm:t>
        <a:bodyPr/>
        <a:lstStyle/>
        <a:p>
          <a:endParaRPr lang="en-US"/>
        </a:p>
      </dgm:t>
    </dgm:pt>
    <dgm:pt modelId="{45FC7070-54AD-4F72-BC6A-B2C218080BB7}">
      <dgm:prSet/>
      <dgm:spPr/>
      <dgm:t>
        <a:bodyPr/>
        <a:lstStyle/>
        <a:p>
          <a:r>
            <a:rPr lang="en-US"/>
            <a:t>MVP and WOW factors</a:t>
          </a:r>
        </a:p>
      </dgm:t>
    </dgm:pt>
    <dgm:pt modelId="{7229B801-C5C9-4D35-B257-921DA1683E6B}" type="parTrans" cxnId="{39EA8FEC-9669-4063-9E41-101E6C1CB33D}">
      <dgm:prSet/>
      <dgm:spPr/>
      <dgm:t>
        <a:bodyPr/>
        <a:lstStyle/>
        <a:p>
          <a:endParaRPr lang="en-US"/>
        </a:p>
      </dgm:t>
    </dgm:pt>
    <dgm:pt modelId="{4A419F03-588F-492C-B6B2-622B532A8EFB}" type="sibTrans" cxnId="{39EA8FEC-9669-4063-9E41-101E6C1CB33D}">
      <dgm:prSet/>
      <dgm:spPr/>
      <dgm:t>
        <a:bodyPr/>
        <a:lstStyle/>
        <a:p>
          <a:endParaRPr lang="en-US"/>
        </a:p>
      </dgm:t>
    </dgm:pt>
    <dgm:pt modelId="{8DAF4BE0-E589-4042-BFE0-E38100F3E70A}">
      <dgm:prSet/>
      <dgm:spPr/>
      <dgm:t>
        <a:bodyPr/>
        <a:lstStyle/>
        <a:p>
          <a:r>
            <a:rPr lang="en-US"/>
            <a:t>Projected vs. Actual Work Pipeline</a:t>
          </a:r>
        </a:p>
      </dgm:t>
    </dgm:pt>
    <dgm:pt modelId="{F14388BD-F487-4BBB-B16B-4AD6F5F2E17E}" type="parTrans" cxnId="{D69D1377-D4AF-48B9-8CE6-BD0625D464C5}">
      <dgm:prSet/>
      <dgm:spPr/>
      <dgm:t>
        <a:bodyPr/>
        <a:lstStyle/>
        <a:p>
          <a:endParaRPr lang="en-US"/>
        </a:p>
      </dgm:t>
    </dgm:pt>
    <dgm:pt modelId="{98932D57-1ABF-45BE-BEF1-1F01EEA7A7D3}" type="sibTrans" cxnId="{D69D1377-D4AF-48B9-8CE6-BD0625D464C5}">
      <dgm:prSet/>
      <dgm:spPr/>
      <dgm:t>
        <a:bodyPr/>
        <a:lstStyle/>
        <a:p>
          <a:endParaRPr lang="en-US"/>
        </a:p>
      </dgm:t>
    </dgm:pt>
    <dgm:pt modelId="{576BA641-679B-49A9-A1BA-99CE7A6556A4}">
      <dgm:prSet/>
      <dgm:spPr/>
      <dgm:t>
        <a:bodyPr/>
        <a:lstStyle/>
        <a:p>
          <a:r>
            <a:rPr lang="en-US"/>
            <a:t>Role divisions</a:t>
          </a:r>
        </a:p>
      </dgm:t>
    </dgm:pt>
    <dgm:pt modelId="{20B9C5CC-91D4-4F52-94D6-ACFACB944124}" type="parTrans" cxnId="{56995F63-F991-4AB0-B90C-2006B5E8B481}">
      <dgm:prSet/>
      <dgm:spPr/>
      <dgm:t>
        <a:bodyPr/>
        <a:lstStyle/>
        <a:p>
          <a:endParaRPr lang="en-US"/>
        </a:p>
      </dgm:t>
    </dgm:pt>
    <dgm:pt modelId="{D3A31BFC-5DD8-404F-97D4-19A304511812}" type="sibTrans" cxnId="{56995F63-F991-4AB0-B90C-2006B5E8B481}">
      <dgm:prSet/>
      <dgm:spPr/>
      <dgm:t>
        <a:bodyPr/>
        <a:lstStyle/>
        <a:p>
          <a:endParaRPr lang="en-US"/>
        </a:p>
      </dgm:t>
    </dgm:pt>
    <dgm:pt modelId="{4D6CA8CE-BC21-4A5C-9AE5-2BDD85D690A1}">
      <dgm:prSet/>
      <dgm:spPr/>
      <dgm:t>
        <a:bodyPr/>
        <a:lstStyle/>
        <a:p>
          <a:r>
            <a:rPr lang="en-US"/>
            <a:t>Git and Github</a:t>
          </a:r>
        </a:p>
      </dgm:t>
    </dgm:pt>
    <dgm:pt modelId="{32FDA158-F616-41C7-9784-B05E9710B8ED}" type="parTrans" cxnId="{8272093A-CE48-4FC2-95D6-68C994D343F7}">
      <dgm:prSet/>
      <dgm:spPr/>
      <dgm:t>
        <a:bodyPr/>
        <a:lstStyle/>
        <a:p>
          <a:endParaRPr lang="en-US"/>
        </a:p>
      </dgm:t>
    </dgm:pt>
    <dgm:pt modelId="{91054DAC-0FD2-4F15-9958-46B4DE085F5D}" type="sibTrans" cxnId="{8272093A-CE48-4FC2-95D6-68C994D343F7}">
      <dgm:prSet/>
      <dgm:spPr/>
      <dgm:t>
        <a:bodyPr/>
        <a:lstStyle/>
        <a:p>
          <a:endParaRPr lang="en-US"/>
        </a:p>
      </dgm:t>
    </dgm:pt>
    <dgm:pt modelId="{E85427BD-6711-4B7D-B19B-DEDA276D433C}" type="pres">
      <dgm:prSet presAssocID="{D60A866F-2132-40D1-9A2F-A02F61A8A7FB}" presName="vert0" presStyleCnt="0">
        <dgm:presLayoutVars>
          <dgm:dir/>
          <dgm:animOne val="branch"/>
          <dgm:animLvl val="lvl"/>
        </dgm:presLayoutVars>
      </dgm:prSet>
      <dgm:spPr/>
    </dgm:pt>
    <dgm:pt modelId="{03DB9868-0C4F-4789-8715-0DE37F11BE3E}" type="pres">
      <dgm:prSet presAssocID="{FF7A4DF5-C6DB-4076-9FB8-3B967642FB76}" presName="thickLine" presStyleLbl="alignNode1" presStyleIdx="0" presStyleCnt="5"/>
      <dgm:spPr/>
    </dgm:pt>
    <dgm:pt modelId="{5D0429C8-EA02-431B-AF07-71284239A74F}" type="pres">
      <dgm:prSet presAssocID="{FF7A4DF5-C6DB-4076-9FB8-3B967642FB76}" presName="horz1" presStyleCnt="0"/>
      <dgm:spPr/>
    </dgm:pt>
    <dgm:pt modelId="{81A21BD6-3646-4787-876E-67204D5A070A}" type="pres">
      <dgm:prSet presAssocID="{FF7A4DF5-C6DB-4076-9FB8-3B967642FB76}" presName="tx1" presStyleLbl="revTx" presStyleIdx="0" presStyleCnt="5"/>
      <dgm:spPr/>
    </dgm:pt>
    <dgm:pt modelId="{B90D693B-CBDB-41E8-9B88-B7066AB0D396}" type="pres">
      <dgm:prSet presAssocID="{FF7A4DF5-C6DB-4076-9FB8-3B967642FB76}" presName="vert1" presStyleCnt="0"/>
      <dgm:spPr/>
    </dgm:pt>
    <dgm:pt modelId="{B41B083F-EF85-4D5D-B098-22201A5891AE}" type="pres">
      <dgm:prSet presAssocID="{45FC7070-54AD-4F72-BC6A-B2C218080BB7}" presName="thickLine" presStyleLbl="alignNode1" presStyleIdx="1" presStyleCnt="5"/>
      <dgm:spPr/>
    </dgm:pt>
    <dgm:pt modelId="{1396E2E5-CAF8-494E-AEB3-D979B6DDB20B}" type="pres">
      <dgm:prSet presAssocID="{45FC7070-54AD-4F72-BC6A-B2C218080BB7}" presName="horz1" presStyleCnt="0"/>
      <dgm:spPr/>
    </dgm:pt>
    <dgm:pt modelId="{33A362A4-15CD-48E0-9E13-415FEACB844C}" type="pres">
      <dgm:prSet presAssocID="{45FC7070-54AD-4F72-BC6A-B2C218080BB7}" presName="tx1" presStyleLbl="revTx" presStyleIdx="1" presStyleCnt="5"/>
      <dgm:spPr/>
    </dgm:pt>
    <dgm:pt modelId="{49A79B59-FD69-44E0-BD9C-F9BFF5414CE8}" type="pres">
      <dgm:prSet presAssocID="{45FC7070-54AD-4F72-BC6A-B2C218080BB7}" presName="vert1" presStyleCnt="0"/>
      <dgm:spPr/>
    </dgm:pt>
    <dgm:pt modelId="{96DB6152-6631-4284-98DD-C11712D88D99}" type="pres">
      <dgm:prSet presAssocID="{8DAF4BE0-E589-4042-BFE0-E38100F3E70A}" presName="thickLine" presStyleLbl="alignNode1" presStyleIdx="2" presStyleCnt="5"/>
      <dgm:spPr/>
    </dgm:pt>
    <dgm:pt modelId="{C466FC3B-2E41-4763-B598-F56ECD4A08D1}" type="pres">
      <dgm:prSet presAssocID="{8DAF4BE0-E589-4042-BFE0-E38100F3E70A}" presName="horz1" presStyleCnt="0"/>
      <dgm:spPr/>
    </dgm:pt>
    <dgm:pt modelId="{D9E00C30-439D-4DD5-9D32-9E5AA18DAFAE}" type="pres">
      <dgm:prSet presAssocID="{8DAF4BE0-E589-4042-BFE0-E38100F3E70A}" presName="tx1" presStyleLbl="revTx" presStyleIdx="2" presStyleCnt="5"/>
      <dgm:spPr/>
    </dgm:pt>
    <dgm:pt modelId="{42201297-832E-4A44-BE41-E7FB6510C1B1}" type="pres">
      <dgm:prSet presAssocID="{8DAF4BE0-E589-4042-BFE0-E38100F3E70A}" presName="vert1" presStyleCnt="0"/>
      <dgm:spPr/>
    </dgm:pt>
    <dgm:pt modelId="{58BE148C-67F3-4D57-A3FC-61FB07E66B46}" type="pres">
      <dgm:prSet presAssocID="{576BA641-679B-49A9-A1BA-99CE7A6556A4}" presName="thickLine" presStyleLbl="alignNode1" presStyleIdx="3" presStyleCnt="5"/>
      <dgm:spPr/>
    </dgm:pt>
    <dgm:pt modelId="{EF13A738-CBD5-4F15-B509-695FEF0CFFBD}" type="pres">
      <dgm:prSet presAssocID="{576BA641-679B-49A9-A1BA-99CE7A6556A4}" presName="horz1" presStyleCnt="0"/>
      <dgm:spPr/>
    </dgm:pt>
    <dgm:pt modelId="{5C5D60BC-6D54-4062-B9E6-B36A1B9CEE8F}" type="pres">
      <dgm:prSet presAssocID="{576BA641-679B-49A9-A1BA-99CE7A6556A4}" presName="tx1" presStyleLbl="revTx" presStyleIdx="3" presStyleCnt="5"/>
      <dgm:spPr/>
    </dgm:pt>
    <dgm:pt modelId="{5F786CF6-8635-4078-A6BB-C5EF08E2B031}" type="pres">
      <dgm:prSet presAssocID="{576BA641-679B-49A9-A1BA-99CE7A6556A4}" presName="vert1" presStyleCnt="0"/>
      <dgm:spPr/>
    </dgm:pt>
    <dgm:pt modelId="{D658F8A6-BC71-442F-9956-3308A369BAAD}" type="pres">
      <dgm:prSet presAssocID="{4D6CA8CE-BC21-4A5C-9AE5-2BDD85D690A1}" presName="thickLine" presStyleLbl="alignNode1" presStyleIdx="4" presStyleCnt="5"/>
      <dgm:spPr/>
    </dgm:pt>
    <dgm:pt modelId="{EFAFB894-5B24-432E-AAFF-4FCDDF0B496F}" type="pres">
      <dgm:prSet presAssocID="{4D6CA8CE-BC21-4A5C-9AE5-2BDD85D690A1}" presName="horz1" presStyleCnt="0"/>
      <dgm:spPr/>
    </dgm:pt>
    <dgm:pt modelId="{06B0BC94-8CD9-4274-A92F-81A8549BFA1D}" type="pres">
      <dgm:prSet presAssocID="{4D6CA8CE-BC21-4A5C-9AE5-2BDD85D690A1}" presName="tx1" presStyleLbl="revTx" presStyleIdx="4" presStyleCnt="5"/>
      <dgm:spPr/>
    </dgm:pt>
    <dgm:pt modelId="{BAC89613-5AFB-4289-990D-529F93A6A53B}" type="pres">
      <dgm:prSet presAssocID="{4D6CA8CE-BC21-4A5C-9AE5-2BDD85D690A1}" presName="vert1" presStyleCnt="0"/>
      <dgm:spPr/>
    </dgm:pt>
  </dgm:ptLst>
  <dgm:cxnLst>
    <dgm:cxn modelId="{65A11523-A61E-4A0F-A153-94EB493E0A01}" type="presOf" srcId="{FF7A4DF5-C6DB-4076-9FB8-3B967642FB76}" destId="{81A21BD6-3646-4787-876E-67204D5A070A}" srcOrd="0" destOrd="0" presId="urn:microsoft.com/office/officeart/2008/layout/LinedList"/>
    <dgm:cxn modelId="{8272093A-CE48-4FC2-95D6-68C994D343F7}" srcId="{D60A866F-2132-40D1-9A2F-A02F61A8A7FB}" destId="{4D6CA8CE-BC21-4A5C-9AE5-2BDD85D690A1}" srcOrd="4" destOrd="0" parTransId="{32FDA158-F616-41C7-9784-B05E9710B8ED}" sibTransId="{91054DAC-0FD2-4F15-9958-46B4DE085F5D}"/>
    <dgm:cxn modelId="{56995F63-F991-4AB0-B90C-2006B5E8B481}" srcId="{D60A866F-2132-40D1-9A2F-A02F61A8A7FB}" destId="{576BA641-679B-49A9-A1BA-99CE7A6556A4}" srcOrd="3" destOrd="0" parTransId="{20B9C5CC-91D4-4F52-94D6-ACFACB944124}" sibTransId="{D3A31BFC-5DD8-404F-97D4-19A304511812}"/>
    <dgm:cxn modelId="{27275C46-097E-40A5-87FF-C524217536CF}" type="presOf" srcId="{8DAF4BE0-E589-4042-BFE0-E38100F3E70A}" destId="{D9E00C30-439D-4DD5-9D32-9E5AA18DAFAE}" srcOrd="0" destOrd="0" presId="urn:microsoft.com/office/officeart/2008/layout/LinedList"/>
    <dgm:cxn modelId="{D69D1377-D4AF-48B9-8CE6-BD0625D464C5}" srcId="{D60A866F-2132-40D1-9A2F-A02F61A8A7FB}" destId="{8DAF4BE0-E589-4042-BFE0-E38100F3E70A}" srcOrd="2" destOrd="0" parTransId="{F14388BD-F487-4BBB-B16B-4AD6F5F2E17E}" sibTransId="{98932D57-1ABF-45BE-BEF1-1F01EEA7A7D3}"/>
    <dgm:cxn modelId="{98911E7D-00EE-44FE-BB27-D1994AC58E22}" type="presOf" srcId="{4D6CA8CE-BC21-4A5C-9AE5-2BDD85D690A1}" destId="{06B0BC94-8CD9-4274-A92F-81A8549BFA1D}" srcOrd="0" destOrd="0" presId="urn:microsoft.com/office/officeart/2008/layout/LinedList"/>
    <dgm:cxn modelId="{9F4CA585-A0F8-4FAC-B0DF-FA89865E4E23}" srcId="{D60A866F-2132-40D1-9A2F-A02F61A8A7FB}" destId="{FF7A4DF5-C6DB-4076-9FB8-3B967642FB76}" srcOrd="0" destOrd="0" parTransId="{9143790D-6AC3-4DB0-B49B-EEE48766145A}" sibTransId="{AF30E476-4904-434F-BAEB-A29CE331BC91}"/>
    <dgm:cxn modelId="{9BD60B8A-0960-4BC2-B869-ED646B844910}" type="presOf" srcId="{576BA641-679B-49A9-A1BA-99CE7A6556A4}" destId="{5C5D60BC-6D54-4062-B9E6-B36A1B9CEE8F}" srcOrd="0" destOrd="0" presId="urn:microsoft.com/office/officeart/2008/layout/LinedList"/>
    <dgm:cxn modelId="{3EE104A7-8C58-4ADC-823C-3DFF9FF56A79}" type="presOf" srcId="{45FC7070-54AD-4F72-BC6A-B2C218080BB7}" destId="{33A362A4-15CD-48E0-9E13-415FEACB844C}" srcOrd="0" destOrd="0" presId="urn:microsoft.com/office/officeart/2008/layout/LinedList"/>
    <dgm:cxn modelId="{39EA8FEC-9669-4063-9E41-101E6C1CB33D}" srcId="{D60A866F-2132-40D1-9A2F-A02F61A8A7FB}" destId="{45FC7070-54AD-4F72-BC6A-B2C218080BB7}" srcOrd="1" destOrd="0" parTransId="{7229B801-C5C9-4D35-B257-921DA1683E6B}" sibTransId="{4A419F03-588F-492C-B6B2-622B532A8EFB}"/>
    <dgm:cxn modelId="{E7E2CEFA-F7AC-4BB0-9E16-0EA725B47B9C}" type="presOf" srcId="{D60A866F-2132-40D1-9A2F-A02F61A8A7FB}" destId="{E85427BD-6711-4B7D-B19B-DEDA276D433C}" srcOrd="0" destOrd="0" presId="urn:microsoft.com/office/officeart/2008/layout/LinedList"/>
    <dgm:cxn modelId="{D3928856-4125-436C-913A-1E034B8880ED}" type="presParOf" srcId="{E85427BD-6711-4B7D-B19B-DEDA276D433C}" destId="{03DB9868-0C4F-4789-8715-0DE37F11BE3E}" srcOrd="0" destOrd="0" presId="urn:microsoft.com/office/officeart/2008/layout/LinedList"/>
    <dgm:cxn modelId="{EC4F75BF-E4C5-4E2F-A2E8-E820AA191D6B}" type="presParOf" srcId="{E85427BD-6711-4B7D-B19B-DEDA276D433C}" destId="{5D0429C8-EA02-431B-AF07-71284239A74F}" srcOrd="1" destOrd="0" presId="urn:microsoft.com/office/officeart/2008/layout/LinedList"/>
    <dgm:cxn modelId="{3B28CCE4-5FF7-4952-B60B-4C69EFE423C5}" type="presParOf" srcId="{5D0429C8-EA02-431B-AF07-71284239A74F}" destId="{81A21BD6-3646-4787-876E-67204D5A070A}" srcOrd="0" destOrd="0" presId="urn:microsoft.com/office/officeart/2008/layout/LinedList"/>
    <dgm:cxn modelId="{4131AE5F-AD5B-4DEB-8492-692314BA0BD7}" type="presParOf" srcId="{5D0429C8-EA02-431B-AF07-71284239A74F}" destId="{B90D693B-CBDB-41E8-9B88-B7066AB0D396}" srcOrd="1" destOrd="0" presId="urn:microsoft.com/office/officeart/2008/layout/LinedList"/>
    <dgm:cxn modelId="{321C9E55-DE83-47BE-B7BF-F370A0EEE755}" type="presParOf" srcId="{E85427BD-6711-4B7D-B19B-DEDA276D433C}" destId="{B41B083F-EF85-4D5D-B098-22201A5891AE}" srcOrd="2" destOrd="0" presId="urn:microsoft.com/office/officeart/2008/layout/LinedList"/>
    <dgm:cxn modelId="{68491B15-3A6B-4C2C-945B-9B888A530E78}" type="presParOf" srcId="{E85427BD-6711-4B7D-B19B-DEDA276D433C}" destId="{1396E2E5-CAF8-494E-AEB3-D979B6DDB20B}" srcOrd="3" destOrd="0" presId="urn:microsoft.com/office/officeart/2008/layout/LinedList"/>
    <dgm:cxn modelId="{8B977F1C-5265-4914-BFE9-2E6621C14141}" type="presParOf" srcId="{1396E2E5-CAF8-494E-AEB3-D979B6DDB20B}" destId="{33A362A4-15CD-48E0-9E13-415FEACB844C}" srcOrd="0" destOrd="0" presId="urn:microsoft.com/office/officeart/2008/layout/LinedList"/>
    <dgm:cxn modelId="{85082FFA-A81D-4D0E-B9DE-50978DC12C03}" type="presParOf" srcId="{1396E2E5-CAF8-494E-AEB3-D979B6DDB20B}" destId="{49A79B59-FD69-44E0-BD9C-F9BFF5414CE8}" srcOrd="1" destOrd="0" presId="urn:microsoft.com/office/officeart/2008/layout/LinedList"/>
    <dgm:cxn modelId="{A1891E97-FD58-4621-B105-84D1FC632A3E}" type="presParOf" srcId="{E85427BD-6711-4B7D-B19B-DEDA276D433C}" destId="{96DB6152-6631-4284-98DD-C11712D88D99}" srcOrd="4" destOrd="0" presId="urn:microsoft.com/office/officeart/2008/layout/LinedList"/>
    <dgm:cxn modelId="{6AA45117-4CC3-4BCC-ABE0-ADA83D06BC88}" type="presParOf" srcId="{E85427BD-6711-4B7D-B19B-DEDA276D433C}" destId="{C466FC3B-2E41-4763-B598-F56ECD4A08D1}" srcOrd="5" destOrd="0" presId="urn:microsoft.com/office/officeart/2008/layout/LinedList"/>
    <dgm:cxn modelId="{DF43EFAA-A3DB-4D33-B9CD-F7ECE5268BA1}" type="presParOf" srcId="{C466FC3B-2E41-4763-B598-F56ECD4A08D1}" destId="{D9E00C30-439D-4DD5-9D32-9E5AA18DAFAE}" srcOrd="0" destOrd="0" presId="urn:microsoft.com/office/officeart/2008/layout/LinedList"/>
    <dgm:cxn modelId="{0A2D7E5D-720C-4F69-8ED2-1D1FA1C213FA}" type="presParOf" srcId="{C466FC3B-2E41-4763-B598-F56ECD4A08D1}" destId="{42201297-832E-4A44-BE41-E7FB6510C1B1}" srcOrd="1" destOrd="0" presId="urn:microsoft.com/office/officeart/2008/layout/LinedList"/>
    <dgm:cxn modelId="{7E02E7B5-70E3-4BA3-A1DC-9F2166BD84A3}" type="presParOf" srcId="{E85427BD-6711-4B7D-B19B-DEDA276D433C}" destId="{58BE148C-67F3-4D57-A3FC-61FB07E66B46}" srcOrd="6" destOrd="0" presId="urn:microsoft.com/office/officeart/2008/layout/LinedList"/>
    <dgm:cxn modelId="{1074D26F-CE30-4EC7-87A5-62C221750E73}" type="presParOf" srcId="{E85427BD-6711-4B7D-B19B-DEDA276D433C}" destId="{EF13A738-CBD5-4F15-B509-695FEF0CFFBD}" srcOrd="7" destOrd="0" presId="urn:microsoft.com/office/officeart/2008/layout/LinedList"/>
    <dgm:cxn modelId="{E57C5C79-2C46-4C01-996B-7F761B96503A}" type="presParOf" srcId="{EF13A738-CBD5-4F15-B509-695FEF0CFFBD}" destId="{5C5D60BC-6D54-4062-B9E6-B36A1B9CEE8F}" srcOrd="0" destOrd="0" presId="urn:microsoft.com/office/officeart/2008/layout/LinedList"/>
    <dgm:cxn modelId="{4B0F6F15-5836-4235-8F01-0FF1BAC683A5}" type="presParOf" srcId="{EF13A738-CBD5-4F15-B509-695FEF0CFFBD}" destId="{5F786CF6-8635-4078-A6BB-C5EF08E2B031}" srcOrd="1" destOrd="0" presId="urn:microsoft.com/office/officeart/2008/layout/LinedList"/>
    <dgm:cxn modelId="{69D7379F-C20B-4B83-82F8-EF96BF485134}" type="presParOf" srcId="{E85427BD-6711-4B7D-B19B-DEDA276D433C}" destId="{D658F8A6-BC71-442F-9956-3308A369BAAD}" srcOrd="8" destOrd="0" presId="urn:microsoft.com/office/officeart/2008/layout/LinedList"/>
    <dgm:cxn modelId="{505127D3-1C39-4925-8087-695B48EF6AED}" type="presParOf" srcId="{E85427BD-6711-4B7D-B19B-DEDA276D433C}" destId="{EFAFB894-5B24-432E-AAFF-4FCDDF0B496F}" srcOrd="9" destOrd="0" presId="urn:microsoft.com/office/officeart/2008/layout/LinedList"/>
    <dgm:cxn modelId="{1B9D6849-4A6A-411E-AAD6-BDF888B5D583}" type="presParOf" srcId="{EFAFB894-5B24-432E-AAFF-4FCDDF0B496F}" destId="{06B0BC94-8CD9-4274-A92F-81A8549BFA1D}" srcOrd="0" destOrd="0" presId="urn:microsoft.com/office/officeart/2008/layout/LinedList"/>
    <dgm:cxn modelId="{E27BC384-CA70-4247-BCAA-5E87A0FF7A4E}" type="presParOf" srcId="{EFAFB894-5B24-432E-AAFF-4FCDDF0B496F}" destId="{BAC89613-5AFB-4289-990D-529F93A6A5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6D2FE-CFB3-4AFB-8E94-CCD120AFA415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38A91-62F3-4DE6-8E34-CAC17D3C7A82}">
      <dsp:nvSpPr>
        <dsp:cNvPr id="0" name=""/>
        <dsp:cNvSpPr/>
      </dsp:nvSpPr>
      <dsp:spPr>
        <a:xfrm>
          <a:off x="0" y="13746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Project</a:t>
          </a:r>
        </a:p>
      </dsp:txBody>
      <dsp:txXfrm>
        <a:off x="0" y="13746"/>
        <a:ext cx="6900512" cy="1843578"/>
      </dsp:txXfrm>
    </dsp:sp>
    <dsp:sp modelId="{5BA32225-D9A2-46C3-8C26-BA093426A201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20F6D-2B8B-4C7E-AAFE-DDEEB29E68D0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Workflow</a:t>
          </a:r>
        </a:p>
      </dsp:txBody>
      <dsp:txXfrm>
        <a:off x="0" y="1846281"/>
        <a:ext cx="6900512" cy="1843578"/>
      </dsp:txXfrm>
    </dsp:sp>
    <dsp:sp modelId="{B05F82B0-6B88-4534-9C6C-95BDEC111955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B0395-78EE-4FB4-9BE6-BE987B241C5C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Site Map</a:t>
          </a: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B9868-0C4F-4789-8715-0DE37F11BE3E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21BD6-3646-4787-876E-67204D5A070A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Brainstorm – Sitemap + Page Layout</a:t>
          </a:r>
        </a:p>
      </dsp:txBody>
      <dsp:txXfrm>
        <a:off x="0" y="675"/>
        <a:ext cx="6900512" cy="1106957"/>
      </dsp:txXfrm>
    </dsp:sp>
    <dsp:sp modelId="{B41B083F-EF85-4D5D-B098-22201A5891AE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362A4-15CD-48E0-9E13-415FEACB844C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MVP and WOW factors</a:t>
          </a:r>
        </a:p>
      </dsp:txBody>
      <dsp:txXfrm>
        <a:off x="0" y="1107633"/>
        <a:ext cx="6900512" cy="1106957"/>
      </dsp:txXfrm>
    </dsp:sp>
    <dsp:sp modelId="{96DB6152-6631-4284-98DD-C11712D88D99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00C30-439D-4DD5-9D32-9E5AA18DAFAE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Projected vs. Actual Work Pipeline</a:t>
          </a:r>
        </a:p>
      </dsp:txBody>
      <dsp:txXfrm>
        <a:off x="0" y="2214591"/>
        <a:ext cx="6900512" cy="1106957"/>
      </dsp:txXfrm>
    </dsp:sp>
    <dsp:sp modelId="{58BE148C-67F3-4D57-A3FC-61FB07E66B46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D60BC-6D54-4062-B9E6-B36A1B9CEE8F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Role divisions</a:t>
          </a:r>
        </a:p>
      </dsp:txBody>
      <dsp:txXfrm>
        <a:off x="0" y="3321549"/>
        <a:ext cx="6900512" cy="1106957"/>
      </dsp:txXfrm>
    </dsp:sp>
    <dsp:sp modelId="{D658F8A6-BC71-442F-9956-3308A369BAAD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0BC94-8CD9-4274-A92F-81A8549BFA1D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Git and Github</a:t>
          </a:r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8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9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83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5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7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2A4FE-4ADC-4647-B0B6-282693B56FA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7B91A-B80F-4D6E-8770-D254D0C3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25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picyricetea.github.io/SunnySideOfTheMoon/splash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FC133-14BC-41CC-0970-702AD3F4D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Sunny Side of the Moon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08144-195F-2D54-8670-CE749B80D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800"/>
              <a:t>Ali Nehme, Dmitry Kizyakov, Edgar Townsend, Matthew Rao, Mitchell Fridman, Rami Chaouki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45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5DE0-3A58-5BBC-3C59-27F22203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Sunny Side of the Moon Website</a:t>
            </a:r>
            <a:endParaRPr lang="en-US" dirty="0"/>
          </a:p>
        </p:txBody>
      </p:sp>
      <p:pic>
        <p:nvPicPr>
          <p:cNvPr id="5" name="Content Placeholder 4" descr="A picture containing text, outdoor objec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54C184A-7FF0-384E-03EA-E520953B2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65" y="2534006"/>
            <a:ext cx="4473396" cy="2684038"/>
          </a:xfrm>
        </p:spPr>
      </p:pic>
    </p:spTree>
    <p:extLst>
      <p:ext uri="{BB962C8B-B14F-4D97-AF65-F5344CB8AC3E}">
        <p14:creationId xmlns:p14="http://schemas.microsoft.com/office/powerpoint/2010/main" val="320274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B8980-2F7A-486D-2030-00C1B8C7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Presentation Overview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166A57-65AB-D040-DEC2-322F45C05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65868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59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18BEA-B3A6-F1C7-C22E-612F4808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Project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3E076-6854-999D-6BFF-1AE6B338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Purpose</a:t>
            </a:r>
          </a:p>
          <a:p>
            <a:r>
              <a:rPr lang="en-US" sz="2200"/>
              <a:t>Target audience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38798-0AE4-C092-1AA1-13AF2AD3E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4" r="10001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917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11156-0EF3-5597-458B-B655F44B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Workflow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406296-6E60-FACE-4CE0-04EAEBB858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77550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36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A85DF-8289-9737-C757-5EA20185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Brainstorm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488C7-7F06-0B27-B594-70538ED07CAC}"/>
              </a:ext>
            </a:extLst>
          </p:cNvPr>
          <p:cNvSpPr txBox="1"/>
          <p:nvPr/>
        </p:nvSpPr>
        <p:spPr>
          <a:xfrm>
            <a:off x="630936" y="2807167"/>
            <a:ext cx="3895522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Research: Sitemap + Page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BCF5F-2833-BAFA-093E-EA92896F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66" y="164592"/>
            <a:ext cx="2341732" cy="3456432"/>
          </a:xfrm>
          <a:prstGeom prst="rect">
            <a:avLst/>
          </a:prstGeom>
        </p:spPr>
      </p:pic>
      <p:pic>
        <p:nvPicPr>
          <p:cNvPr id="4" name="Picture 3" descr="Letter&#10;&#10;Description automatically generated">
            <a:extLst>
              <a:ext uri="{FF2B5EF4-FFF2-40B4-BE49-F238E27FC236}">
                <a16:creationId xmlns:a16="http://schemas.microsoft.com/office/drawing/2014/main" id="{D961A6F1-EAD7-CF81-5C72-A8DF41C4B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274483"/>
            <a:ext cx="3785616" cy="2422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3871B-A6B7-DEE3-124F-5B4A4ACF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3797240"/>
            <a:ext cx="3099816" cy="2394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3D95D-5F77-55EC-7913-78F03BCA0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801" y="2971759"/>
            <a:ext cx="2923790" cy="32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547D-7527-823F-0FB1-83D69859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and WOW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AA30-25AB-5161-7189-3090699B7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this division?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8CFCE-391F-673D-92F6-9E5B76E8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34" y="2364292"/>
            <a:ext cx="86647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E8D3-859A-7808-166A-F541DB4C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Role Divisions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E1D0-87DA-432E-C320-64C4FB6E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000" dirty="0"/>
              <a:t>Team Lead: Rami</a:t>
            </a:r>
          </a:p>
          <a:p>
            <a:r>
              <a:rPr lang="en-US" sz="2000" dirty="0"/>
              <a:t>Header/Footer Group: Rami</a:t>
            </a:r>
          </a:p>
          <a:p>
            <a:r>
              <a:rPr lang="en-US" sz="2000" dirty="0"/>
              <a:t>Individual HTML Group: </a:t>
            </a:r>
          </a:p>
          <a:p>
            <a:pPr lvl="1"/>
            <a:r>
              <a:rPr lang="en-US" sz="2000" dirty="0"/>
              <a:t>Index : Ali</a:t>
            </a:r>
          </a:p>
          <a:p>
            <a:pPr lvl="1"/>
            <a:r>
              <a:rPr lang="en-US" sz="2000" dirty="0"/>
              <a:t>Packages: Rami</a:t>
            </a:r>
          </a:p>
          <a:p>
            <a:pPr lvl="1"/>
            <a:r>
              <a:rPr lang="en-US" sz="2000" dirty="0"/>
              <a:t>Booking: Mitch - Edgar</a:t>
            </a:r>
          </a:p>
          <a:p>
            <a:pPr lvl="1"/>
            <a:r>
              <a:rPr lang="en-US" sz="2000" dirty="0"/>
              <a:t>booking success: Matt</a:t>
            </a:r>
          </a:p>
          <a:p>
            <a:pPr lvl="1"/>
            <a:r>
              <a:rPr lang="en-US" sz="2000" dirty="0"/>
              <a:t>about </a:t>
            </a:r>
            <a:r>
              <a:rPr lang="en-US" sz="2000" dirty="0" err="1"/>
              <a:t>faq</a:t>
            </a:r>
            <a:r>
              <a:rPr lang="en-US" sz="2000" dirty="0"/>
              <a:t> : Dmitry</a:t>
            </a:r>
          </a:p>
          <a:p>
            <a:r>
              <a:rPr lang="en-US" sz="2000" dirty="0"/>
              <a:t>CSS Styling Group Chief: Matt</a:t>
            </a:r>
          </a:p>
          <a:p>
            <a:r>
              <a:rPr lang="en-US" sz="2000" dirty="0" err="1"/>
              <a:t>Flavour</a:t>
            </a:r>
            <a:r>
              <a:rPr lang="en-US" sz="2000" dirty="0"/>
              <a:t> Text Group: Dmitry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0B584-A9A9-D2EC-5637-AC19185C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63" y="1575839"/>
            <a:ext cx="5232746" cy="178457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F5AFC8-E5AB-31B2-47A0-923554BDC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48" y="4168191"/>
            <a:ext cx="5828261" cy="13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238D-1FA0-EF94-F972-88ED485B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Map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275B1B2-5A20-7C83-FAA5-E827C28AD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35" y="1384852"/>
            <a:ext cx="7494105" cy="5369550"/>
          </a:xfrm>
        </p:spPr>
      </p:pic>
    </p:spTree>
    <p:extLst>
      <p:ext uri="{BB962C8B-B14F-4D97-AF65-F5344CB8AC3E}">
        <p14:creationId xmlns:p14="http://schemas.microsoft.com/office/powerpoint/2010/main" val="387926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4146-841F-A408-BFFF-040ECE00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F746-F760-3FA2-7A66-8D96312A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GIT: webhosting + organization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8689E-DC7B-B251-CC54-A511F117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229"/>
            <a:ext cx="7745896" cy="42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30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132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Sunny Side of the Moon Website</vt:lpstr>
      <vt:lpstr>Presentation Overview</vt:lpstr>
      <vt:lpstr>Project</vt:lpstr>
      <vt:lpstr>Workflow</vt:lpstr>
      <vt:lpstr>Brainstorm</vt:lpstr>
      <vt:lpstr>MVP and WOW factors</vt:lpstr>
      <vt:lpstr>Initial Role Divisions</vt:lpstr>
      <vt:lpstr>Site Map</vt:lpstr>
      <vt:lpstr>GITHUB</vt:lpstr>
      <vt:lpstr>Sunny Side of the Moon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Sunny Side of the Moon Website</dc:title>
  <dc:creator>Chaouki, Rami</dc:creator>
  <cp:lastModifiedBy>Chaouki, Rami</cp:lastModifiedBy>
  <cp:revision>3</cp:revision>
  <dcterms:created xsi:type="dcterms:W3CDTF">2022-05-01T16:34:58Z</dcterms:created>
  <dcterms:modified xsi:type="dcterms:W3CDTF">2022-05-02T13:26:45Z</dcterms:modified>
</cp:coreProperties>
</file>